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18288000" cy="10287000"/>
  <p:notesSz cx="6858000" cy="9144000"/>
  <p:embeddedFontLst>
    <p:embeddedFont>
      <p:font typeface="Ubuntu" charset="1" panose="020B0504030602030204"/>
      <p:regular r:id="rId6"/>
    </p:embeddedFont>
    <p:embeddedFont>
      <p:font typeface="Ubuntu Bold" charset="1" panose="020B0804030602030204"/>
      <p:regular r:id="rId7"/>
    </p:embeddedFont>
    <p:embeddedFont>
      <p:font typeface="Ubuntu Italics" charset="1" panose="020B05040306020A0204"/>
      <p:regular r:id="rId8"/>
    </p:embeddedFont>
    <p:embeddedFont>
      <p:font typeface="Ubuntu Bold Italics" charset="1" panose="020B08040306020A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Tabarra Sans" charset="1" panose="00000000000000000000"/>
      <p:regular r:id="rId14"/>
    </p:embeddedFont>
    <p:embeddedFont>
      <p:font typeface="Tabarra Sans Bold" charset="1" panose="00000000000000000000"/>
      <p:regular r:id="rId15"/>
    </p:embeddedFont>
    <p:embeddedFont>
      <p:font typeface="Tabarra Sans Italics" charset="1" panose="00000000000000000000"/>
      <p:regular r:id="rId16"/>
    </p:embeddedFont>
    <p:embeddedFont>
      <p:font typeface="Tabarra Sans Bold Italics" charset="1" panose="00000000000000000000"/>
      <p:regular r:id="rId17"/>
    </p:embeddedFont>
    <p:embeddedFont>
      <p:font typeface="Tabarra Sans Light" charset="1" panose="00000000000000000000"/>
      <p:regular r:id="rId18"/>
    </p:embeddedFont>
    <p:embeddedFont>
      <p:font typeface="Tabarra Sans Light Italics" charset="1" panose="00000000000000000000"/>
      <p:regular r:id="rId19"/>
    </p:embeddedFont>
    <p:embeddedFont>
      <p:font typeface="Tabarra Sans Heavy" charset="1" panose="00000000000000000000"/>
      <p:regular r:id="rId20"/>
    </p:embeddedFont>
    <p:embeddedFont>
      <p:font typeface="Tabarra Sans Heavy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B4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82689" y="-4026380"/>
            <a:ext cx="10544271" cy="10544271"/>
          </a:xfrm>
          <a:custGeom>
            <a:avLst/>
            <a:gdLst/>
            <a:ahLst/>
            <a:cxnLst/>
            <a:rect r="r" b="b" t="t" l="l"/>
            <a:pathLst>
              <a:path h="10544271" w="10544271">
                <a:moveTo>
                  <a:pt x="0" y="0"/>
                </a:moveTo>
                <a:lnTo>
                  <a:pt x="10544271" y="0"/>
                </a:lnTo>
                <a:lnTo>
                  <a:pt x="10544271" y="10544271"/>
                </a:lnTo>
                <a:lnTo>
                  <a:pt x="0" y="1054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696323" y="1685165"/>
            <a:ext cx="13362596" cy="226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345"/>
              </a:lnSpc>
            </a:pPr>
            <a:r>
              <a:rPr lang="en-US" sz="13950">
                <a:solidFill>
                  <a:srgbClr val="21488A"/>
                </a:solidFill>
                <a:latin typeface="Tabarra Sans Heavy"/>
              </a:rPr>
              <a:t>MEMBERSHIP.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249084" y="4621991"/>
            <a:ext cx="3051194" cy="3051194"/>
            <a:chOff x="0" y="0"/>
            <a:chExt cx="4068259" cy="40682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68259" cy="4068259"/>
            </a:xfrm>
            <a:custGeom>
              <a:avLst/>
              <a:gdLst/>
              <a:ahLst/>
              <a:cxnLst/>
              <a:rect r="r" b="b" t="t" l="l"/>
              <a:pathLst>
                <a:path h="4068259" w="4068259">
                  <a:moveTo>
                    <a:pt x="0" y="0"/>
                  </a:moveTo>
                  <a:lnTo>
                    <a:pt x="4068259" y="0"/>
                  </a:lnTo>
                  <a:lnTo>
                    <a:pt x="4068259" y="4068259"/>
                  </a:lnTo>
                  <a:lnTo>
                    <a:pt x="0" y="4068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96323" y="567421"/>
            <a:ext cx="2582370" cy="1135978"/>
          </a:xfrm>
          <a:custGeom>
            <a:avLst/>
            <a:gdLst/>
            <a:ahLst/>
            <a:cxnLst/>
            <a:rect r="r" b="b" t="t" l="l"/>
            <a:pathLst>
              <a:path h="1135978" w="2582370">
                <a:moveTo>
                  <a:pt x="0" y="0"/>
                </a:moveTo>
                <a:lnTo>
                  <a:pt x="2582370" y="0"/>
                </a:lnTo>
                <a:lnTo>
                  <a:pt x="2582370" y="1135978"/>
                </a:lnTo>
                <a:lnTo>
                  <a:pt x="0" y="11359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435563"/>
            <a:ext cx="1381000" cy="1381000"/>
          </a:xfrm>
          <a:custGeom>
            <a:avLst/>
            <a:gdLst/>
            <a:ahLst/>
            <a:cxnLst/>
            <a:rect r="r" b="b" t="t" l="l"/>
            <a:pathLst>
              <a:path h="1381000" w="1381000">
                <a:moveTo>
                  <a:pt x="0" y="0"/>
                </a:moveTo>
                <a:lnTo>
                  <a:pt x="1381000" y="0"/>
                </a:lnTo>
                <a:lnTo>
                  <a:pt x="1381000" y="1381000"/>
                </a:lnTo>
                <a:lnTo>
                  <a:pt x="0" y="1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6263636"/>
            <a:ext cx="1381000" cy="1381000"/>
          </a:xfrm>
          <a:custGeom>
            <a:avLst/>
            <a:gdLst/>
            <a:ahLst/>
            <a:cxnLst/>
            <a:rect r="r" b="b" t="t" l="l"/>
            <a:pathLst>
              <a:path h="1381000" w="1381000">
                <a:moveTo>
                  <a:pt x="0" y="0"/>
                </a:moveTo>
                <a:lnTo>
                  <a:pt x="1381000" y="0"/>
                </a:lnTo>
                <a:lnTo>
                  <a:pt x="1381000" y="1381000"/>
                </a:lnTo>
                <a:lnTo>
                  <a:pt x="0" y="1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0189" y="8126583"/>
            <a:ext cx="1349511" cy="1349511"/>
          </a:xfrm>
          <a:custGeom>
            <a:avLst/>
            <a:gdLst/>
            <a:ahLst/>
            <a:cxnLst/>
            <a:rect r="r" b="b" t="t" l="l"/>
            <a:pathLst>
              <a:path h="1349511" w="1349511">
                <a:moveTo>
                  <a:pt x="0" y="0"/>
                </a:moveTo>
                <a:lnTo>
                  <a:pt x="1349511" y="0"/>
                </a:lnTo>
                <a:lnTo>
                  <a:pt x="1349511" y="1349510"/>
                </a:lnTo>
                <a:lnTo>
                  <a:pt x="0" y="1349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642364" y="4574366"/>
            <a:ext cx="8214121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21488A"/>
                </a:solidFill>
                <a:latin typeface="Ubuntu Bold"/>
              </a:rPr>
              <a:t>Opportunities for continuing education, mentoring, professional development and networking with genetic nursing colleagues from around the world.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54618" y="7835110"/>
            <a:ext cx="3045661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1488A"/>
                </a:solidFill>
                <a:latin typeface="Ubuntu Bold"/>
              </a:rPr>
              <a:t>JOIN ISONG TODAY!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249084" y="8555275"/>
            <a:ext cx="3045661" cy="665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21488A"/>
                </a:solidFill>
                <a:latin typeface="Ubuntu Bold"/>
              </a:rPr>
              <a:t>ISONG.ORG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42364" y="6579486"/>
            <a:ext cx="821412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21488A"/>
                </a:solidFill>
                <a:latin typeface="Ubuntu Bold"/>
              </a:rPr>
              <a:t>Access to late-breaking genetics research, educational programs, job opportunities, and research grant applications.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42364" y="8602900"/>
            <a:ext cx="80811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21488A"/>
                </a:solidFill>
                <a:latin typeface="Ubuntu Bold"/>
              </a:rPr>
              <a:t>Patient education tools, teaching resources, and webinars.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DAFtyYFguno</dc:identifier>
  <dcterms:modified xsi:type="dcterms:W3CDTF">2011-08-01T06:04:30Z</dcterms:modified>
  <cp:revision>1</cp:revision>
  <dc:title>November 2-3, 2023 | Business Meeting</dc:title>
</cp:coreProperties>
</file>